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60" r:id="rId3"/>
    <p:sldId id="261" r:id="rId4"/>
    <p:sldId id="259" r:id="rId5"/>
    <p:sldId id="257" r:id="rId6"/>
    <p:sldId id="265" r:id="rId7"/>
    <p:sldId id="266" r:id="rId8"/>
    <p:sldId id="258" r:id="rId9"/>
    <p:sldId id="262" r:id="rId10"/>
    <p:sldId id="267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94660"/>
  </p:normalViewPr>
  <p:slideViewPr>
    <p:cSldViewPr>
      <p:cViewPr varScale="1">
        <p:scale>
          <a:sx n="111" d="100"/>
          <a:sy n="111" d="100"/>
        </p:scale>
        <p:origin x="163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4C7B1-F26D-4CFB-93A7-CBCCF53EBC26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2EE05-CEB5-4CE6-BCD8-275A1D9C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6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E2F30C-74D5-4B7E-9ABB-2EF2F0306139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F596FFC-DA38-4F1D-8474-38A11C1C0B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anis@volunteerdental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23886"/>
            <a:ext cx="4648709" cy="19006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3670" y="2524531"/>
            <a:ext cx="8143576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	</a:t>
            </a:r>
            <a:r>
              <a:rPr lang="en-US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1200 Ransom Street</a:t>
            </a:r>
          </a:p>
          <a:p>
            <a:r>
              <a:rPr lang="en-US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Suite 102</a:t>
            </a:r>
          </a:p>
          <a:p>
            <a:r>
              <a:rPr lang="en-US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Muskegon, MI 49442</a:t>
            </a:r>
          </a:p>
          <a:p>
            <a:r>
              <a:rPr lang="en-US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231.766.7129</a:t>
            </a:r>
          </a:p>
          <a:p>
            <a:endParaRPr lang="en-US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1000" dirty="0"/>
          </a:p>
          <a:p>
            <a:r>
              <a:rPr lang="en-US" sz="2800" dirty="0"/>
              <a:t>			</a:t>
            </a:r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Program Coordinator: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Suzanne Tanis</a:t>
            </a:r>
          </a:p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	</a:t>
            </a:r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Email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hlinkClick r:id="rId3"/>
              </a:rPr>
              <a:t>stanis@volunteerdental.org</a:t>
            </a:r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	</a:t>
            </a:r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Facebook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Volunteer For Dental</a:t>
            </a:r>
          </a:p>
          <a:p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		</a:t>
            </a:r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www.volunteerdental.org</a:t>
            </a:r>
          </a:p>
          <a:p>
            <a:endParaRPr lang="en-US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777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021AF6-8375-4DF3-8F55-AB3E2B97EBC6}"/>
              </a:ext>
            </a:extLst>
          </p:cNvPr>
          <p:cNvSpPr txBox="1"/>
          <p:nvPr/>
        </p:nvSpPr>
        <p:spPr>
          <a:xfrm>
            <a:off x="2057400" y="228600"/>
            <a:ext cx="4331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We Accomplished</a:t>
            </a:r>
          </a:p>
          <a:p>
            <a:pPr algn="ctr"/>
            <a:r>
              <a:rPr lang="en-US" b="1" dirty="0">
                <a:solidFill>
                  <a:schemeClr val="accent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October 1, 2016 – September 30, 2017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A8819C-7128-440C-9BED-D2F1C49E895B}"/>
              </a:ext>
            </a:extLst>
          </p:cNvPr>
          <p:cNvSpPr txBox="1"/>
          <p:nvPr/>
        </p:nvSpPr>
        <p:spPr>
          <a:xfrm>
            <a:off x="1600200" y="609600"/>
            <a:ext cx="598042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23 Events (mall, schools, senior center, senior apartments, etc.)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Approximately 6,360 people reached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58 children and 31 adults screened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51 children and 18 adults received fluoride treatments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600+ children’s oral hygiene bags given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435+ adult oral hygiene bags given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9 Adult Crest Power Brushes given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85+ Kid’s Power Brushes given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3 Water Flossers given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Over $8700 in donated supplies and DDS time given</a:t>
            </a:r>
          </a:p>
          <a:p>
            <a:pPr marL="285750" lvl="0" indent="-285750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Over $3000 spent on supplies and giveaways</a:t>
            </a:r>
          </a:p>
          <a:p>
            <a:pPr lvl="0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0937F-CC18-4DB7-8885-A12DCFB27527}"/>
              </a:ext>
            </a:extLst>
          </p:cNvPr>
          <p:cNvSpPr txBox="1"/>
          <p:nvPr/>
        </p:nvSpPr>
        <p:spPr>
          <a:xfrm>
            <a:off x="4976693" y="5257800"/>
            <a:ext cx="37223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Most Important components:</a:t>
            </a:r>
          </a:p>
          <a:p>
            <a:pPr marL="285750" lvl="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Rethink Your Drink display</a:t>
            </a:r>
          </a:p>
          <a:p>
            <a:pPr marL="285750" lvl="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Oral Hygiene Instructions</a:t>
            </a:r>
          </a:p>
          <a:p>
            <a:pPr marL="285750" lvl="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Fluoride treatments</a:t>
            </a:r>
          </a:p>
          <a:p>
            <a:pPr marL="285750" lvl="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Toothbrush goodie bag giveaways</a:t>
            </a:r>
          </a:p>
        </p:txBody>
      </p:sp>
    </p:spTree>
    <p:extLst>
      <p:ext uri="{BB962C8B-B14F-4D97-AF65-F5344CB8AC3E}">
        <p14:creationId xmlns:p14="http://schemas.microsoft.com/office/powerpoint/2010/main" val="2995101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52" y="169889"/>
            <a:ext cx="3814931" cy="15597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24200" y="5114144"/>
            <a:ext cx="579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www.volunteerdental.org</a:t>
            </a:r>
          </a:p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Facebook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Volunteer For Dental</a:t>
            </a:r>
          </a:p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Program Coordinator: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Suzanne Tanis</a:t>
            </a:r>
          </a:p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Email</a:t>
            </a:r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stanis@volunteerdental.org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1410" y="1923738"/>
            <a:ext cx="562525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Imagine </a:t>
            </a:r>
            <a:r>
              <a:rPr lang="en-US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US</a:t>
            </a:r>
            <a:r>
              <a:rPr lang="en-US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r>
              <a:rPr lang="en-US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being the leader in </a:t>
            </a:r>
            <a:r>
              <a:rPr lang="en-US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caring</a:t>
            </a:r>
            <a:r>
              <a:rPr lang="en-US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</a:p>
          <a:p>
            <a:r>
              <a:rPr lang="en-US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the oral health needs </a:t>
            </a:r>
          </a:p>
          <a:p>
            <a:r>
              <a:rPr lang="en-US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 our community </a:t>
            </a:r>
          </a:p>
          <a:p>
            <a:r>
              <a:rPr lang="en-US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TOGETHER</a:t>
            </a:r>
            <a:r>
              <a:rPr lang="en-US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241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85436" y="1219200"/>
            <a:ext cx="6633371" cy="3477875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Replicated successful program in Battle Creek, MI</a:t>
            </a:r>
          </a:p>
          <a:p>
            <a:pPr marL="171450" indent="-171450"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Small group of healthcare professionals:</a:t>
            </a:r>
          </a:p>
          <a:p>
            <a:pPr marL="742950" lvl="1" indent="-28575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Dr. Connie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Verhagen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Pedodontist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), Jackie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Balcom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Lindrup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RDH and Cheryl Schneider, BSN</a:t>
            </a:r>
          </a:p>
          <a:p>
            <a:pPr marL="628650" lvl="1" indent="-171450"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99CC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Pilot study ran from 2011 – 2014</a:t>
            </a:r>
          </a:p>
          <a:p>
            <a:pPr marL="742950" lvl="1" indent="-28575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Access Health clients participated</a:t>
            </a:r>
          </a:p>
          <a:p>
            <a:pPr marL="628650" lvl="1" indent="-171450"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Part-time Program Coordinator hired in January 2014 to open the program to the public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327204"/>
            <a:ext cx="4402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Program Started</a:t>
            </a:r>
          </a:p>
        </p:txBody>
      </p:sp>
    </p:spTree>
    <p:extLst>
      <p:ext uri="{BB962C8B-B14F-4D97-AF65-F5344CB8AC3E}">
        <p14:creationId xmlns:p14="http://schemas.microsoft.com/office/powerpoint/2010/main" val="343342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6275" y="1143000"/>
            <a:ext cx="7921925" cy="3477875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Basic dental care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in exchange for volunteer service for those who qualify.</a:t>
            </a:r>
          </a:p>
          <a:p>
            <a:pPr fontAlgn="base"/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Dental Hub/Information Center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referrals to find a dentist and help getting answers to dental related questions.</a:t>
            </a:r>
          </a:p>
          <a:p>
            <a:pPr fontAlgn="base"/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Oral health education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by a registered dental hygienist at our bi-weekly class.</a:t>
            </a:r>
          </a:p>
          <a:p>
            <a:pPr fontAlgn="base"/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Community outreach events </a:t>
            </a: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and free oral health screenings in partnership with the Muskegon County Oral Health Coalition.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56028" y="228600"/>
            <a:ext cx="368241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We Offer</a:t>
            </a:r>
          </a:p>
          <a:p>
            <a:pPr algn="ctr"/>
            <a:r>
              <a:rPr lang="en-US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the Whole the Community…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00600" y="6209862"/>
            <a:ext cx="3914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www.volunteerdental.org</a:t>
            </a:r>
          </a:p>
        </p:txBody>
      </p:sp>
    </p:spTree>
    <p:extLst>
      <p:ext uri="{BB962C8B-B14F-4D97-AF65-F5344CB8AC3E}">
        <p14:creationId xmlns:p14="http://schemas.microsoft.com/office/powerpoint/2010/main" val="382065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950" y="457200"/>
            <a:ext cx="4275529" cy="584775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Program Participants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1457235"/>
            <a:ext cx="4535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Qualifications:</a:t>
            </a:r>
          </a:p>
          <a:p>
            <a:pPr marL="342900" indent="-342900">
              <a:buAutoNum type="arabicPeriod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Muskegon or Oceana County Residents</a:t>
            </a:r>
          </a:p>
          <a:p>
            <a:pPr marL="342900" indent="-342900">
              <a:buAutoNum type="arabicPeriod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250% of Poverty or Less</a:t>
            </a:r>
          </a:p>
          <a:p>
            <a:pPr marL="342900" indent="-342900">
              <a:buAutoNum type="arabicPeriod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Uninsured or under-insured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819400"/>
            <a:ext cx="69685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99CC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Low Income Adults, Seniors and Disabled Residents</a:t>
            </a:r>
          </a:p>
          <a:p>
            <a:pPr marL="285750" indent="-285750">
              <a:buClr>
                <a:srgbClr val="0099CC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Michigan has Healthy Kids Dental in every county as of 2016</a:t>
            </a:r>
          </a:p>
          <a:p>
            <a:pPr marL="285750" indent="-285750">
              <a:buClr>
                <a:srgbClr val="0099CC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Medicaid recipients referred to FQHC’s and Public Health Clinics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615" y="4114800"/>
            <a:ext cx="3028950" cy="21680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114800"/>
            <a:ext cx="2946400" cy="2209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628" y="4362450"/>
            <a:ext cx="2286000" cy="1714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35569" y="61838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7549" y="6324600"/>
            <a:ext cx="3914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www.volunteerdental.org</a:t>
            </a:r>
          </a:p>
        </p:txBody>
      </p:sp>
    </p:spTree>
    <p:extLst>
      <p:ext uri="{BB962C8B-B14F-4D97-AF65-F5344CB8AC3E}">
        <p14:creationId xmlns:p14="http://schemas.microsoft.com/office/powerpoint/2010/main" val="222702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872" y="2819400"/>
            <a:ext cx="4562467" cy="1631216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sz="2000" b="1" dirty="0">
                <a:solidFill>
                  <a:schemeClr val="accent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</a:t>
            </a:r>
            <a:r>
              <a:rPr lang="en-US" sz="2000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Participants Get Started:</a:t>
            </a:r>
          </a:p>
          <a:p>
            <a:endParaRPr lang="en-US" sz="1000" b="1" dirty="0">
              <a:solidFill>
                <a:srgbClr val="0099CC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Attend Dental Health Class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Complete volunteer hours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First appointment will be scheduled</a:t>
            </a:r>
          </a:p>
          <a:p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2209800"/>
            <a:ext cx="3759362" cy="3323987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pPr lvl="1">
              <a:buClr>
                <a:srgbClr val="0099CC"/>
              </a:buClr>
            </a:pPr>
            <a:r>
              <a:rPr lang="en-US" sz="2000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Services Offered:</a:t>
            </a:r>
          </a:p>
          <a:p>
            <a:pPr marL="800100" lvl="1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X-rays</a:t>
            </a:r>
          </a:p>
          <a:p>
            <a:pPr marL="800100" lvl="1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Exams</a:t>
            </a:r>
          </a:p>
          <a:p>
            <a:pPr marL="800100" lvl="1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Fillings</a:t>
            </a:r>
          </a:p>
          <a:p>
            <a:pPr marL="800100" lvl="1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Extractions</a:t>
            </a:r>
          </a:p>
          <a:p>
            <a:pPr marL="800100" lvl="1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Prophylaxis</a:t>
            </a:r>
          </a:p>
          <a:p>
            <a:pPr marL="800100" lvl="1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Periodontal Treatment</a:t>
            </a:r>
          </a:p>
          <a:p>
            <a:pPr marL="800100" lvl="1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Endo</a:t>
            </a:r>
          </a:p>
          <a:p>
            <a:pPr marL="800100" lvl="1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Limited flippers, partials </a:t>
            </a:r>
          </a:p>
          <a:p>
            <a:pPr lvl="1">
              <a:buClr>
                <a:srgbClr val="0099CC"/>
              </a:buClr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and dentures</a:t>
            </a:r>
          </a:p>
          <a:p>
            <a:pPr marL="800100" lvl="1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4276" y="294733"/>
            <a:ext cx="5527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Makes the Program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346" y="1143000"/>
            <a:ext cx="8015336" cy="707886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pPr lvl="1" algn="ctr">
              <a:buClr>
                <a:srgbClr val="0099CC"/>
              </a:buClr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Dental Services are provided by </a:t>
            </a:r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local private dentists</a:t>
            </a:r>
          </a:p>
          <a:p>
            <a:pPr lvl="1" algn="ctr">
              <a:buClr>
                <a:srgbClr val="0099CC"/>
              </a:buClr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who do all the work for free in their office during the work week.</a:t>
            </a:r>
          </a:p>
        </p:txBody>
      </p:sp>
    </p:spTree>
    <p:extLst>
      <p:ext uri="{BB962C8B-B14F-4D97-AF65-F5344CB8AC3E}">
        <p14:creationId xmlns:p14="http://schemas.microsoft.com/office/powerpoint/2010/main" val="178941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387" y="191977"/>
            <a:ext cx="8977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Thank you to all of our participating dentists!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3849" y="1066800"/>
            <a:ext cx="226536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Jessica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Bodenberg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Mark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Burye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Peter Blackburn</a:t>
            </a: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Curt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Cardon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Mike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Cerminaro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Brian Cilla</a:t>
            </a: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James Donley</a:t>
            </a: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Jeffrey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Dzingle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Karl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Evanoff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Michael Fischer</a:t>
            </a: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Grant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Gillish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Todd Hunt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24943" y="1139253"/>
            <a:ext cx="2340705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Randy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Kovicak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Monica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Lakatos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John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Leitner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Michelle Matheson</a:t>
            </a: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John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Mullally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Patrick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Mullally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Heather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Phares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Timothy Reilly</a:t>
            </a: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Eric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Sesselmann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Jessica </a:t>
            </a:r>
            <a:r>
              <a:rPr lang="en-US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Sneller</a:t>
            </a:r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Robert Terry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502" y="5637282"/>
            <a:ext cx="800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Our program is successful because of your generosity!</a:t>
            </a:r>
          </a:p>
        </p:txBody>
      </p:sp>
    </p:spTree>
    <p:extLst>
      <p:ext uri="{BB962C8B-B14F-4D97-AF65-F5344CB8AC3E}">
        <p14:creationId xmlns:p14="http://schemas.microsoft.com/office/powerpoint/2010/main" val="4176834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2425" y="380999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We’ve Accomplished Together…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295400"/>
            <a:ext cx="8377614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the first 3 Years:</a:t>
            </a:r>
          </a:p>
          <a:p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Over 1,000 people helped at our dental hub</a:t>
            </a:r>
          </a:p>
          <a:p>
            <a:pPr marL="171450" indent="-17145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Over 300 people received dental care</a:t>
            </a:r>
          </a:p>
          <a:p>
            <a:pPr marL="171450" indent="-17145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Over 400 people attended oral health class</a:t>
            </a:r>
          </a:p>
          <a:p>
            <a:pPr marL="171450" indent="-17145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Over 10,000 volunteer hours completed</a:t>
            </a:r>
          </a:p>
          <a:p>
            <a:pPr marL="171450" indent="-17145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Over $300,000 in donated dental services</a:t>
            </a:r>
          </a:p>
          <a:p>
            <a:pPr marL="171450" indent="-17145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 fontAlgn="base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For every $1 invested in our program the community sees a $3 return</a:t>
            </a:r>
          </a:p>
          <a:p>
            <a:endParaRPr lang="en-US" sz="2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1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02" y="1066800"/>
            <a:ext cx="8501062" cy="3631763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99C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Kind</a:t>
            </a:r>
          </a:p>
          <a:p>
            <a:pPr marL="742950" lvl="1" indent="-285750">
              <a:buClr>
                <a:srgbClr val="0099CC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Access Health donates an office, phones, computers, office      machines and a classroom </a:t>
            </a:r>
          </a:p>
          <a:p>
            <a:pPr>
              <a:buClr>
                <a:srgbClr val="0099CC"/>
              </a:buClr>
            </a:pP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buClr>
                <a:srgbClr val="0099CC"/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Grants</a:t>
            </a:r>
          </a:p>
          <a:p>
            <a:pPr marL="742950" lvl="1" indent="-285750">
              <a:buClr>
                <a:srgbClr val="0099CC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Mercy Health Community Benefit Grant through the Health Project</a:t>
            </a:r>
          </a:p>
          <a:p>
            <a:pPr lvl="1">
              <a:buClr>
                <a:srgbClr val="0099CC"/>
              </a:buClr>
            </a:pP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42950" lvl="1" indent="-285750">
              <a:buClr>
                <a:srgbClr val="0099CC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Alcoa, Rite Aid, BCBS, Delta Dental, Greater Muskegon Service League, Women Who Care, Patterson Foundation, </a:t>
            </a:r>
          </a:p>
          <a:p>
            <a:pPr lvl="1">
              <a:buClr>
                <a:srgbClr val="0099CC"/>
              </a:buClr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Michigan Dental Association Foundation, </a:t>
            </a:r>
          </a:p>
          <a:p>
            <a:pPr lvl="1">
              <a:buClr>
                <a:srgbClr val="0099CC"/>
              </a:buClr>
            </a:pPr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Muskegon District Dental Society</a:t>
            </a:r>
          </a:p>
          <a:p>
            <a:pPr lvl="1">
              <a:buClr>
                <a:srgbClr val="0099CC"/>
              </a:buClr>
            </a:pPr>
            <a:endParaRPr lang="en-US" sz="1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buClr>
                <a:srgbClr val="0099CC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Individual Gifts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72481" y="309797"/>
            <a:ext cx="5859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99CC"/>
                </a:solidFill>
              </a:rPr>
              <a:t>Funding For Volunteer For Dental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876800"/>
            <a:ext cx="3363163" cy="189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62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230" y="304799"/>
            <a:ext cx="7520940" cy="862043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Michigan Department of Health and Human Services Health Innovations grant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" y="1195165"/>
            <a:ext cx="906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	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Grant Period 10/2016-9/2017 VFD and MCOHC formally partnered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8458200" cy="2646878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b="1" dirty="0">
                <a:solidFill>
                  <a:srgbClr val="0099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we Received…</a:t>
            </a:r>
          </a:p>
          <a:p>
            <a:pPr lvl="1"/>
            <a:endParaRPr lang="en-US" sz="800" b="1" dirty="0">
              <a:solidFill>
                <a:srgbClr val="0099CC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Part-time Community Outreach Coordinator</a:t>
            </a:r>
          </a:p>
          <a:p>
            <a:pPr lvl="1"/>
            <a:endParaRPr lang="en-US" sz="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Multiple Community Education and Outreach Events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Oral Health Screening Events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MCOHC - new logo and oral health displays, banner, rack cards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VFD – new logo, pamphlet, website, bus ads, Facebook ads, </a:t>
            </a:r>
          </a:p>
          <a:p>
            <a:pPr lvl="1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	         database and a program video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25" y="4876800"/>
            <a:ext cx="2388600" cy="1791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929859"/>
            <a:ext cx="2317854" cy="17383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648199"/>
            <a:ext cx="2936991" cy="220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32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567</Words>
  <Application>Microsoft Office PowerPoint</Application>
  <PresentationFormat>On-screen Show (4:3)</PresentationFormat>
  <Paragraphs>150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Constantia</vt:lpstr>
      <vt:lpstr>Ebrima</vt:lpstr>
      <vt:lpstr>Franklin Gothic Book</vt:lpstr>
      <vt:lpstr>Tunga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Michigan Department of Health and Human Services Health Innovations grant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Tanis</dc:creator>
  <cp:lastModifiedBy>Suzanne Tanis</cp:lastModifiedBy>
  <cp:revision>156</cp:revision>
  <dcterms:created xsi:type="dcterms:W3CDTF">2017-02-25T23:00:56Z</dcterms:created>
  <dcterms:modified xsi:type="dcterms:W3CDTF">2017-10-07T14:16:00Z</dcterms:modified>
</cp:coreProperties>
</file>